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62" r:id="rId7"/>
    <p:sldId id="281" r:id="rId8"/>
    <p:sldId id="265" r:id="rId9"/>
    <p:sldId id="266" r:id="rId10"/>
    <p:sldId id="282" r:id="rId11"/>
    <p:sldId id="269" r:id="rId12"/>
    <p:sldId id="271" r:id="rId13"/>
    <p:sldId id="274" r:id="rId14"/>
    <p:sldId id="284" r:id="rId15"/>
    <p:sldId id="275" r:id="rId16"/>
    <p:sldId id="276" r:id="rId17"/>
    <p:sldId id="277" r:id="rId18"/>
    <p:sldId id="278" r:id="rId19"/>
    <p:sldId id="283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640960" cy="2808312"/>
          </a:xfr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cap="none" spc="50" dirty="0" smtClean="0">
                <a:ln w="11430"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музыкальные инструменты своими руками</a:t>
            </a:r>
            <a:br>
              <a:rPr lang="ru-RU" b="1" i="1" cap="none" spc="50" dirty="0" smtClean="0">
                <a:ln w="11430"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b="1" i="1" cap="none" spc="50" dirty="0" smtClean="0">
                <a:ln w="11430"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мастер-класс музыкального руководителя </a:t>
            </a:r>
            <a:r>
              <a:rPr lang="ru-RU" b="1" i="1" cap="none" spc="50" dirty="0" err="1" smtClean="0">
                <a:ln w="11430"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Гонозовой</a:t>
            </a:r>
            <a:r>
              <a:rPr lang="ru-RU" b="1" i="1" cap="none" spc="50" dirty="0" smtClean="0">
                <a:ln w="11430"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</a:rPr>
              <a:t> И.Н.</a:t>
            </a:r>
            <a:endParaRPr lang="ru-RU" b="1" i="1" cap="none" spc="50" dirty="0">
              <a:ln w="11430"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6264696" cy="338437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Губная гармошка</a:t>
            </a:r>
          </a:p>
          <a:p>
            <a:pPr algn="just"/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К расческе сзади </a:t>
            </a:r>
            <a:r>
              <a:rPr lang="ru-RU" sz="2400" b="1" i="1" dirty="0" err="1" smtClean="0">
                <a:solidFill>
                  <a:srgbClr val="FF0000"/>
                </a:solidFill>
                <a:latin typeface="Georgia" pitchFamily="18" charset="0"/>
              </a:rPr>
              <a:t>внатяг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прикладывается бумажная полоса, после чего можно прижать губы к расческе и издавать звук "у-у-у" или петь песни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9940" name="Picture 4" descr="http://s017.radikal.ru/i416/1111/83/0695739d1c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52936"/>
            <a:ext cx="4799855" cy="377991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барабан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5203304" cy="55446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Для изготовления барабана нам понадобятся: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Банка из-под майонеза;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Манная крупа или песок;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Использованные фломастеры;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Футляр от киндер-сюрприза;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Наполнитель для палочек (бусинки, крупа).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Возьмите банку из-под майонеза – это будет корпус барабана.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Внутрь банки насыпьте слой манной крупы или песка в 1 см (чтобы чуть приглушить звук барабана).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Плотно закройте крышку.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Возьмите два использованных фломастера.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Раскройте футляр от киндер-сюрприза, в одной части проделайте отверстие меньшее резьбы корпуса фломастера.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Ставьте в отверстие фломастер.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Футляр наполняем бисером или крупой, закрываем.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Оформляем барабан цветной бумагой.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Барабан готов к использованию!</a:t>
            </a:r>
          </a:p>
          <a:p>
            <a:pPr>
              <a:buFont typeface="Wingdings" pitchFamily="2" charset="2"/>
              <a:buChar char="Ø"/>
            </a:pP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Содержимое 4" descr="Фото0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492896"/>
            <a:ext cx="3282462" cy="403244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Georgia" pitchFamily="18" charset="0"/>
              </a:rPr>
              <a:t>гусли</a:t>
            </a:r>
            <a:endParaRPr lang="ru-RU" sz="6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4411216" cy="51845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Нам понадобятся:</a:t>
            </a:r>
          </a:p>
          <a:p>
            <a:pPr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Канцелярские резинки на струны или толстые нитки;</a:t>
            </a:r>
          </a:p>
          <a:p>
            <a:pPr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Крышка от обувной коробки;</a:t>
            </a:r>
          </a:p>
          <a:p>
            <a:pPr algn="just">
              <a:buNone/>
            </a:pPr>
            <a:endParaRPr lang="ru-RU" sz="1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Наклейте в центр крышки круг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Натяните резинки на крышку от коробки.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Настройку инструмента можно подобрав резинки разной толщины: чем толще резинка, тем ниже звук.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Играйте на гуслях, либо защипывая струны по очереди, либо проводя пальцем по всем струнам сразу.</a:t>
            </a:r>
            <a:endParaRPr lang="ru-RU" sz="1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170" name="Picture 2" descr="&amp;scy;&amp;acy;&amp;mcy;&amp;ocy;&amp;dcy;&amp;iecy;&amp;lcy;&amp;softcy;&amp;ncy;&amp;ycy;&amp;iecy; &amp;gcy;&amp;ucy;&amp;scy;&amp;l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3810000" cy="28575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283424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Свирель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3"/>
            <a:ext cx="3456384" cy="38910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     </a:t>
            </a:r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Свирельки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можно сделать из трубочек для коктейля. Сначала склеить трубочки скотчем, а затем ножницами разрезать по косой линии.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146" name="Picture 2" descr="&amp;fcy;&amp;lcy;&amp;iecy;&amp;jcy;&amp;tcy;&amp;acy; &amp;Pcy;&amp;acy;&amp;ncy;&amp;acy; &amp;pcy;&amp;ocy;&amp;dcy;&amp;iecy;&amp;l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920887" cy="259228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&amp;fcy;&amp;lcy;&amp;iecy;&amp;jcy;&amp;tcy;&amp;acy; &amp;Pcy;&amp;acy;&amp;ncy;&amp;a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945904" cy="243037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&amp;fcy;&amp;lcy;&amp;iecy;&amp;jcy;&amp;tcy;&amp;acy; &amp;Pcy;&amp;acy;&amp;ncy;&amp;a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53003"/>
            <a:ext cx="2353444" cy="313792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Шумовые браслеты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1988" name="Picture 4" descr="&amp;Icy;&amp;zcy;&amp;ocy;&amp;bcy;&amp;rcy;&amp;acy;&amp;zhcy;&amp;iecy;&amp;ncy;&amp;icy;&amp;iecy; &amp;scy; &amp;kcy;&amp;ocy;&amp;dcy;&amp;ocy;&amp;mcy; 1972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4772025" cy="375285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51520" y="1340768"/>
            <a:ext cx="33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Шумовые браслеты легко сделать из обычных резинок для волос. Достаточно только пришить к ним бубенцы или колокольчики.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«Шум дождя»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5707360" cy="47393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Для того чтобы сделать «шум дождя», потребуется совсем немного времени и несколько нехитрых приспособлений, а именно: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трубка от фольги или бумаги для выпечки;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шило;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зубочистки или разные спирали;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ножницы;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клей;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полстакана любой крупы (я использовала пшено);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картон;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— цветной скотч и / или другие материалы для декорирования инструмента.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&amp;scy;&amp;acy;&amp;mcy;&amp;ocy;&amp;dcy;&amp;iecy;&amp;lcy;&amp;softcy;&amp;ncy;&amp;acy;&amp;yacy; &amp;fcy;&amp;lcy;&amp;iecy;&amp;jcy;&amp;tcy;&amp;acy; &amp;shcy;&amp;ucy;&amp;mcy; &amp;dcy;&amp;ocy;&amp;zhcy;&amp;d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12844"/>
            <a:ext cx="3419872" cy="455983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1. С помощью шила делаем отверстия в трубке, располагая их по спирали. Чем больше отверстий сделаете, тем больше звук инструмента будет напоминать шум дождя.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2. В получившиеся отверстия вставляем зубочистки и закрепляем их в отверстиях капельками клея. 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3. Ножницами обрезаем лишние концы зубочисток.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4. А можно и не прокалывать трубку, а просто засунуть в нее спираль (например самодельную из фольги). Чем длиннее будет трубка и чем больше будет внутри нее помех, тем лучше будет звук.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5. Закрываем один конец трубки картонным кружком, закрепляем скотчем. Насыпаем в трубку несколько ложек пшена и закрываем второй конец трубки картонным кружком и закрепляем скотчем. 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Georgia" pitchFamily="18" charset="0"/>
              </a:rPr>
              <a:t>6. Украшаем получившийся инструмент по желанию. </a:t>
            </a:r>
            <a:endParaRPr lang="ru-RU" sz="1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razvivash-ka.ru/wp-content/uploads/2012/10/DSCN5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964007" cy="222508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razvivash-ka.ru/wp-content/uploads/2012/10/DSCN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973555" cy="223224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razvivash-ka.ru/wp-content/uploads/2012/10/DSCN5762.jpg"/>
          <p:cNvPicPr>
            <a:picLocks noChangeAspect="1" noChangeArrowheads="1"/>
          </p:cNvPicPr>
          <p:nvPr/>
        </p:nvPicPr>
        <p:blipFill>
          <a:blip r:embed="rId4" cstate="print"/>
          <a:srcRect l="12302" r="17400"/>
          <a:stretch>
            <a:fillRect/>
          </a:stretch>
        </p:blipFill>
        <p:spPr bwMode="auto">
          <a:xfrm rot="5400000">
            <a:off x="3646041" y="4282951"/>
            <a:ext cx="1628727" cy="308917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s.livejournal.com/letidor_school/pic/0009q0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39263"/>
            <a:ext cx="3909814" cy="297145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Сложенную картонную коробку легко превратить в гитару. Вырезаем отверстие в центре, натягиваем несколько прочных канцелярских резинок. Гитара готова! Поэкспериментируйте с размерами и формами коробок, звук будет разным.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0466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ГИТАРА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53285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Кастаньеты</a:t>
            </a:r>
            <a:b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32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Всем известны испанские кастаньеты из дерева. Их можно сделать из полоски картона и пивных крышек. Согните картон пополам, закрепите крышку на внутренней стороне картона шляпкой вверх. То же сделайте с другой крышкой так, чтобы при соединении двух половинок картонки крышки стукались друг о друга и издавали звук.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5842" name="Picture 2" descr="http://pics.livejournal.com/letidor_school/pic/0009k5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902333" cy="439747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Georgia" pitchFamily="18" charset="0"/>
              </a:rPr>
              <a:t>Трещётка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Georgia" pitchFamily="18" charset="0"/>
              </a:rPr>
              <a:t>Трещётку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можно сделать из старых дисков или виниловых пластинок. Проденьте их через шнур, чередуя с крупными бусинами и закрепите концы шнура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62" name="Picture 2" descr="http://dob.1september.ru/2005/14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487" y="3645024"/>
            <a:ext cx="5688157" cy="274927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60648"/>
            <a:ext cx="8812088" cy="63367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         В детском магазине в отделе музыкальных инструментов стояла девочка. Она с любопытством разглядывала металлофон с яркими цветными пластинами, забавную гармошку, пузатенький барабан…</a:t>
            </a:r>
          </a:p>
          <a:p>
            <a:pPr algn="just">
              <a:buNone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         Увлекательное занятие было нарушено репликой папы: «Зачем тебе это? Идем лучше развивающую игрушку купим…»</a:t>
            </a:r>
          </a:p>
          <a:p>
            <a:pPr algn="just">
              <a:buNone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        Дорогие родители, неужели вы сомневаетесь в способности музыкальных игрушек развивать? Детское </a:t>
            </a:r>
            <a:r>
              <a:rPr lang="ru-RU" sz="2000" b="1" spc="50" dirty="0" err="1" smtClean="0">
                <a:ln w="11430"/>
                <a:solidFill>
                  <a:srgbClr val="FF0000"/>
                </a:solidFill>
                <a:latin typeface="Georgia" pitchFamily="18" charset="0"/>
              </a:rPr>
              <a:t>музицирование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 является активным видом деятельности, в котором совершенствуется мышление малыша; развивается способность проявлять инициативу, самостоятельность. А самое главное, обогащается его эмоциональная сфера – своеобразный иммунитет от жизненных неудач. Ведь эмоции дают возможность оценивать происходящие события с точки зрения значимости их для каждого из нас.</a:t>
            </a:r>
          </a:p>
          <a:p>
            <a:pPr algn="just">
              <a:buNone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         В процессе игры на инструментах ярко проявляются индивидуальные черты каждого: наличие воли, эмоциональность, сосредоточенность, воображение. Для многих этот вид деятельности помогает раскрыть духовный мир. Преодолеть застенчивость и скованность.</a:t>
            </a:r>
          </a:p>
          <a:p>
            <a:endParaRPr lang="ru-RU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Изготовление музыкальных инструментов своими руками – </a:t>
            </a:r>
            <a:endParaRPr lang="ru-RU" sz="2800" b="1" i="1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Содержимое 4" descr="дит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096344" cy="46085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4851648" cy="49118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– занятие полезное и увлекательное. Здесь нет четких правил и законов, поэтому любая идея легко превращается в реальность: раскрашивайте, привязывайте, приклеивайте, насыпайте, наливайте, пришивайте, экспериментируйте… 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         Главное – делайте музыку вместе, тогда она и малышу, и вам будет приносить отличное творческое настроение! </a:t>
            </a:r>
            <a:endParaRPr lang="ru-RU" sz="18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256584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Спасибо за внимание!!!</a:t>
            </a:r>
            <a:endParaRPr lang="ru-RU" sz="6600" b="1" i="1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4087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       Сейчас в магазинах огромный выбор детских музыкальных инструментов (ДМИ), но приобрести эти игрушки удается далеко не каждому, да и необходимости в этом нет, ведь ребенок так быстро растет и развивается. А прежние игрушки перестают удовлетворять познавательным потребностям малыша. И необходимость в их обновлении растет с каждым днем.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       Есть хороший выход. Можно самостоятельно конструировать игрушки и со временем их обновлять, видоизменять. Сделанный своими руками инструмент поможет вам приучить малыша к совместному труду. Для конструирования нужно не так уж и много – желание и чуть-чуть выдумки!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         Итак, предлагаю вам проявить немного фантазии и посмотрим. Что же может получиться…  Начнем?</a:t>
            </a:r>
          </a:p>
          <a:p>
            <a:pPr>
              <a:buNone/>
            </a:pPr>
            <a:endParaRPr lang="ru-RU" sz="2000" b="1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7"/>
            <a:ext cx="45365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Микрофон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Самодельный микрофон-игрушка. Если говорить или петь, держа его перед губами, то к звуку голоса добавляется звенящее эхо. Звучание получается необыкновенно звонким и мелодичным. И если петь какую-нибудь мелодию, то будет казаться, что тебе аккомпанирует музыка.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Делается микрофон элементарно. Для него понадобится: консервная банка, воздушный шарик и скотч.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Ход работы: Воздушный шарик как можно сильнее натягиваем на открытый верх консервной банки, закрепляем по окружности скотчем. 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" name="Picture 4" descr="&amp;icy;&amp;gcy;&amp;rcy;&amp;ucy;&amp;shcy;&amp;iecy;&amp;chcy;&amp;ncy;&amp;ycy;&amp;jcy; &amp;mcy;&amp;icy;&amp;kcy;&amp;rcy;&amp;ocy;&amp;fcy;&amp;ocy;&amp;n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 r="4241"/>
          <a:stretch>
            <a:fillRect/>
          </a:stretch>
        </p:blipFill>
        <p:spPr bwMode="auto">
          <a:xfrm>
            <a:off x="6372200" y="188640"/>
            <a:ext cx="2520280" cy="350921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&amp;icy;&amp;gcy;&amp;rcy;&amp;ucy;&amp;shcy;&amp;iecy;&amp;chcy;&amp;ncy;&amp;ycy;&amp;jcy; &amp;mcy;&amp;icy;&amp;kcy;&amp;rcy;&amp;ocy;&amp;fcy;&amp;ocy;&amp;n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3" cstate="print"/>
          <a:srcRect l="4500"/>
          <a:stretch>
            <a:fillRect/>
          </a:stretch>
        </p:blipFill>
        <p:spPr bwMode="auto">
          <a:xfrm>
            <a:off x="5004049" y="3276118"/>
            <a:ext cx="2664296" cy="332123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Музыкальные  варежки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48965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1. Берём старые варежки и не нужные пуговицы.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2. Расшиваем варежки пуговицами с внутренней стороны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3. С тыльной стороны украшаем варежки лентами.</a:t>
            </a:r>
          </a:p>
          <a:p>
            <a:endParaRPr lang="ru-RU" dirty="0"/>
          </a:p>
        </p:txBody>
      </p:sp>
      <p:pic>
        <p:nvPicPr>
          <p:cNvPr id="6" name="Содержимое 4" descr="Фото0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783" y="1340768"/>
            <a:ext cx="2743932" cy="252028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5" descr="Фото027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95936" y="4149080"/>
            <a:ext cx="2664296" cy="244462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7" descr="Фото0277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2687171" cy="237626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Получаем вот такие варежки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pic>
        <p:nvPicPr>
          <p:cNvPr id="3074" name="Picture 2" descr="C:\Documents and Settings\User\Рабочий стол\My photos\Фото0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160573" cy="309634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3" descr="Фото02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4077072"/>
            <a:ext cx="5311774" cy="252028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Шейкеры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</a:rPr>
              <a:t>Шейкеры с разным звучанием (один - металлический в коробке из-под крема, другой - рулончик от туалетной бумаги. Наполнители - гречка и рис). 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7890" name="Picture 2" descr="&amp;scy;&amp;acy;&amp;mcy;&amp;ocy;&amp;dcy;&amp;iecy;&amp;lcy;&amp;softcy;&amp;ncy;&amp;ycy;&amp;jcy; &amp;shcy;&amp;iecy;&amp;jcy;&amp;kcy;&amp;iecy;&amp;rcy;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810000" cy="30670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4" descr="&amp;scy;&amp;acy;&amp;mcy;&amp;ocy;&amp;dcy;&amp;iecy;&amp;lcy;&amp;softcy;&amp;ncy;&amp;ycy;&amp;jcy; &amp;shcy;&amp;iecy;&amp;jcy;&amp;kcy;&amp;iecy;&amp;rcy;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810000" cy="325755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маракас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5419328" cy="481136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        Настоящий маракас – это пустая тыква, внутрь которой насыпают горох. Мы сделаем маракас из небольшой пластиковой бутылки или футляра от киндер-сюрприза. Насыпаем в футляр или в пластиковую бутылку крупу (горох, рис, гречку или манку) и закрываем крышку. От выбора крупы зависит звук маракаса. В бутылку побольше можно положить бубенчики, бусинки, монетки и т.д. Можно поэкспериментировать и насыпать разнообразные «звучащие» мелкие предметы в железные коробочки из-под конфет и леденцов. Тогда звук будет более звонким. Или в деревянные или в картонные коробочки разного размера и объема.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         Если ребенок совсем еще мал, то открывающиеся части инструмента нужно надежно заклеить, например, скотчем.  </a:t>
            </a:r>
          </a:p>
          <a:p>
            <a:pPr>
              <a:buNone/>
            </a:pPr>
            <a:endParaRPr lang="ru-RU" sz="1600" b="1" dirty="0" smtClean="0">
              <a:latin typeface="Georgia" pitchFamily="18" charset="0"/>
            </a:endParaRPr>
          </a:p>
          <a:p>
            <a:pPr>
              <a:buNone/>
            </a:pPr>
            <a:endParaRPr lang="ru-RU" sz="1600" b="1" dirty="0">
              <a:latin typeface="Georgia" pitchFamily="18" charset="0"/>
            </a:endParaRPr>
          </a:p>
        </p:txBody>
      </p:sp>
      <p:pic>
        <p:nvPicPr>
          <p:cNvPr id="6" name="Picture 2" descr="C:\Documents and Settings\User\Рабочий стол\My photos\Фото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3024336" cy="453650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0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49567" y="3565991"/>
            <a:ext cx="4104456" cy="210228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Чтобы занятия стали еще увлекательнее, можно раскрасить маракасы или наклеить аппликации и дать каждому свое имя.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       Обязательно обратите внимание своего малыша, что при разных движениях получается разный звук.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        Поиграйте с ним в игру: «Что шумит? Какой маракас играет? На что похож звук? Может быть это кто-то идет? Или крадется? Или это дождь? Или звезды морозной ночью переговариваются?»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Содержимое 4" descr="Фото0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79805" y="3329767"/>
            <a:ext cx="4077138" cy="254741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4" descr="Фото0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27562" y="3032434"/>
            <a:ext cx="4032449" cy="309739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1150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музыкальные инструменты своими руками мастер-класс музыкального руководителя Гонозовой И.Н.</vt:lpstr>
      <vt:lpstr>Слайд 2</vt:lpstr>
      <vt:lpstr>Слайд 3</vt:lpstr>
      <vt:lpstr>Слайд 4</vt:lpstr>
      <vt:lpstr>Музыкальные  варежки</vt:lpstr>
      <vt:lpstr>Получаем вот такие варежки</vt:lpstr>
      <vt:lpstr>Слайд 7</vt:lpstr>
      <vt:lpstr>маракас</vt:lpstr>
      <vt:lpstr>Слайд 9</vt:lpstr>
      <vt:lpstr>Слайд 10</vt:lpstr>
      <vt:lpstr>барабан</vt:lpstr>
      <vt:lpstr>гусли</vt:lpstr>
      <vt:lpstr>Свирель</vt:lpstr>
      <vt:lpstr>Шумовые браслеты</vt:lpstr>
      <vt:lpstr>«Шум дождя»</vt:lpstr>
      <vt:lpstr>Слайд 16</vt:lpstr>
      <vt:lpstr>Слайд 17</vt:lpstr>
      <vt:lpstr>Слайд 18</vt:lpstr>
      <vt:lpstr>Трещётка</vt:lpstr>
      <vt:lpstr>Изготовление музыкальных инструментов своими руками –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музыкальные инструменты своими руками</dc:title>
  <dc:creator>1</dc:creator>
  <cp:lastModifiedBy>1</cp:lastModifiedBy>
  <cp:revision>74</cp:revision>
  <dcterms:modified xsi:type="dcterms:W3CDTF">2014-01-10T12:00:45Z</dcterms:modified>
</cp:coreProperties>
</file>